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sldIdLst>
    <p:sldId id="256" r:id="rId2"/>
    <p:sldId id="258" r:id="rId3"/>
    <p:sldId id="268" r:id="rId4"/>
    <p:sldId id="267" r:id="rId5"/>
    <p:sldId id="263" r:id="rId6"/>
    <p:sldId id="264" r:id="rId7"/>
    <p:sldId id="265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06" d="100"/>
          <a:sy n="106" d="100"/>
        </p:scale>
        <p:origin x="16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025EB-6E93-489F-9221-982B7AAD315C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AA79D-2594-4ACB-AB87-7546CF0DF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06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AA79D-2594-4ACB-AB87-7546CF0DFB6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76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6F39-CE03-4AE4-8ACA-0C73AC2F56E7}" type="datetimeFigureOut">
              <a:rPr lang="zh-TW" altLang="en-US" smtClean="0"/>
              <a:t>2024/3/14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F9661-BC9A-4DD9-952D-6DA42E84990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PzWjjp22QY" TargetMode="External"/><Relationship Id="rId2" Type="http://schemas.openxmlformats.org/officeDocument/2006/relationships/hyperlink" Target="https://youtu.be/x4KmO3MzrV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Bk2IjNboJ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33562"/>
            <a:ext cx="7117180" cy="965969"/>
          </a:xfrm>
        </p:spPr>
        <p:txBody>
          <a:bodyPr/>
          <a:lstStyle/>
          <a:p>
            <a:r>
              <a:rPr lang="zh-TW" altLang="en-US" sz="4800" b="1" dirty="0">
                <a:latin typeface="+mj-ea"/>
              </a:rPr>
              <a:t>建安親子嘉年華園遊會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933666" y="950653"/>
            <a:ext cx="3159375" cy="699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>
                <a:solidFill>
                  <a:srgbClr val="92D050"/>
                </a:solidFill>
                <a:latin typeface="+mj-ea"/>
              </a:rPr>
              <a:t>~</a:t>
            </a:r>
            <a:r>
              <a:rPr lang="zh-TW" altLang="en-US" b="1" dirty="0">
                <a:solidFill>
                  <a:srgbClr val="92D050"/>
                </a:solidFill>
                <a:latin typeface="+mj-ea"/>
              </a:rPr>
              <a:t>減塑愛地球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596460" y="1566653"/>
            <a:ext cx="3258314" cy="699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rgbClr val="92D050"/>
                </a:solidFill>
                <a:latin typeface="+mj-ea"/>
              </a:rPr>
              <a:t>親子樂同遊</a:t>
            </a:r>
            <a:r>
              <a:rPr lang="en-US" altLang="zh-TW" b="1" dirty="0">
                <a:solidFill>
                  <a:srgbClr val="92D050"/>
                </a:solidFill>
                <a:latin typeface="+mj-ea"/>
              </a:rPr>
              <a:t>~</a:t>
            </a:r>
            <a:endParaRPr lang="zh-TW" altLang="en-US" b="1" dirty="0">
              <a:solidFill>
                <a:srgbClr val="92D050"/>
              </a:solidFill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34" y="959991"/>
            <a:ext cx="3258314" cy="24431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277249"/>
            <a:ext cx="2796650" cy="20970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73016"/>
            <a:ext cx="2355147" cy="314090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530" y="4437112"/>
            <a:ext cx="2891906" cy="216844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282" y="4469622"/>
            <a:ext cx="2741579" cy="20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5113" cy="1296144"/>
          </a:xfrm>
        </p:spPr>
        <p:txBody>
          <a:bodyPr/>
          <a:lstStyle/>
          <a:p>
            <a:pPr algn="ctr"/>
            <a:r>
              <a:rPr lang="zh-TW" altLang="en-US" sz="4000" b="1" dirty="0">
                <a:latin typeface="+mn-ea"/>
                <a:ea typeface="+mn-ea"/>
              </a:rPr>
              <a:t>生活減塑，健康加速</a:t>
            </a:r>
            <a:r>
              <a:rPr lang="en-US" altLang="zh-TW" sz="4000" b="1" dirty="0">
                <a:latin typeface="+mn-ea"/>
                <a:ea typeface="+mn-ea"/>
              </a:rPr>
              <a:t>!</a:t>
            </a:r>
            <a:br>
              <a:rPr lang="en-US" altLang="zh-TW" sz="4000" b="1" dirty="0">
                <a:latin typeface="+mn-ea"/>
                <a:ea typeface="+mn-ea"/>
              </a:rPr>
            </a:br>
            <a:r>
              <a:rPr lang="zh-TW" altLang="en-US" sz="4000" b="1" dirty="0">
                <a:latin typeface="+mn-ea"/>
                <a:ea typeface="+mn-ea"/>
              </a:rPr>
              <a:t>關鍵少「塑」</a:t>
            </a:r>
            <a:r>
              <a:rPr lang="en-US" altLang="zh-TW" sz="4000" b="1" dirty="0">
                <a:latin typeface="+mn-ea"/>
                <a:ea typeface="+mn-ea"/>
              </a:rPr>
              <a:t>!</a:t>
            </a:r>
            <a:r>
              <a:rPr lang="zh-TW" altLang="en-US" sz="4000" b="1" dirty="0">
                <a:latin typeface="+mn-ea"/>
                <a:ea typeface="+mn-ea"/>
              </a:rPr>
              <a:t>有你最酷</a:t>
            </a:r>
            <a:r>
              <a:rPr lang="en-US" altLang="zh-TW" sz="4000" b="1" dirty="0">
                <a:latin typeface="+mn-ea"/>
                <a:ea typeface="+mn-ea"/>
              </a:rPr>
              <a:t>!</a:t>
            </a:r>
            <a:endParaRPr lang="zh-TW" altLang="en-US" sz="4000" b="1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65792"/>
            <a:ext cx="8640960" cy="22512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已有多校實施減塑園遊會，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他們可以做到，相信我們也可以做得到！</a:t>
            </a:r>
          </a:p>
        </p:txBody>
      </p:sp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31" y="3645024"/>
            <a:ext cx="5769768" cy="30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 rot="21105511">
            <a:off x="3961368" y="4023340"/>
            <a:ext cx="332004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跟一次性餐具</a:t>
            </a:r>
          </a:p>
        </p:txBody>
      </p:sp>
    </p:spTree>
    <p:extLst>
      <p:ext uri="{BB962C8B-B14F-4D97-AF65-F5344CB8AC3E}">
        <p14:creationId xmlns:p14="http://schemas.microsoft.com/office/powerpoint/2010/main" val="411478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522998" cy="924475"/>
          </a:xfrm>
        </p:spPr>
        <p:txBody>
          <a:bodyPr/>
          <a:lstStyle/>
          <a:p>
            <a:r>
              <a:rPr lang="zh-TW" altLang="en-US" sz="4000" b="1" dirty="0"/>
              <a:t>愛護地球，我們不用一次性餐具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268760"/>
            <a:ext cx="7344816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rgbClr val="000000"/>
                </a:solidFill>
                <a:latin typeface="+mj-ea"/>
                <a:ea typeface="+mj-ea"/>
              </a:rPr>
              <a:t>一次性餐具：</a:t>
            </a:r>
            <a:endParaRPr lang="en-US" altLang="zh-TW" sz="4000" b="1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>1.</a:t>
            </a:r>
            <a:r>
              <a:rPr lang="zh-TW" altLang="en-US" sz="3200" b="1" dirty="0">
                <a:solidFill>
                  <a:srgbClr val="000000"/>
                </a:solidFill>
                <a:latin typeface="+mj-ea"/>
                <a:ea typeface="+mj-ea"/>
              </a:rPr>
              <a:t>塑膠類： </a:t>
            </a:r>
            <a: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塑膠杯、塑膠袋、塑膠碗、塑膠盤、塑膠碟、塑膠餐盒、塑膠湯匙、塑膠刀、塑膠叉、攪拌棒、杯水 及塑膠瓶裝水。 </a:t>
            </a:r>
            <a: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</a:b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>2.</a:t>
            </a:r>
            <a:r>
              <a:rPr lang="zh-TW" altLang="en-US" sz="3200" b="1" dirty="0">
                <a:solidFill>
                  <a:srgbClr val="000000"/>
                </a:solidFill>
                <a:latin typeface="+mj-ea"/>
                <a:ea typeface="+mj-ea"/>
              </a:rPr>
              <a:t>紙類：</a:t>
            </a: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紙杯、紙碗、紙盤、紙碟及紙餐盒</a:t>
            </a:r>
            <a:r>
              <a:rPr lang="zh-TW" altLang="en-US" sz="2800" dirty="0">
                <a:solidFill>
                  <a:srgbClr val="000000"/>
                </a:solidFill>
                <a:latin typeface="細明體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細明體"/>
            </a:endParaRPr>
          </a:p>
          <a:p>
            <a:endParaRPr lang="en-US" altLang="zh-TW" sz="2800" dirty="0">
              <a:solidFill>
                <a:srgbClr val="000000"/>
              </a:solidFill>
              <a:latin typeface="細明體"/>
            </a:endParaRPr>
          </a:p>
          <a:p>
            <a:r>
              <a:rPr lang="en-US" altLang="zh-TW" sz="3200" b="1" dirty="0">
                <a:solidFill>
                  <a:schemeClr val="bg1"/>
                </a:solidFill>
              </a:rPr>
              <a:t>3.</a:t>
            </a:r>
            <a:r>
              <a:rPr lang="zh-TW" altLang="en-US" sz="3200" b="1" dirty="0">
                <a:solidFill>
                  <a:schemeClr val="bg1"/>
                </a:solidFill>
              </a:rPr>
              <a:t>其他</a:t>
            </a:r>
            <a:r>
              <a:rPr lang="zh-TW" altLang="en-US" sz="2800" b="1" dirty="0">
                <a:solidFill>
                  <a:schemeClr val="bg1"/>
                </a:solidFill>
              </a:rPr>
              <a:t>：</a:t>
            </a:r>
            <a:r>
              <a:rPr lang="zh-TW" altLang="en-US" sz="2800" dirty="0">
                <a:solidFill>
                  <a:schemeClr val="bg1"/>
                </a:solidFill>
              </a:rPr>
              <a:t>免洗筷、竹籤、竹叉、吸管</a:t>
            </a:r>
            <a:r>
              <a:rPr lang="en-US" altLang="zh-TW" sz="2800" dirty="0">
                <a:solidFill>
                  <a:schemeClr val="bg1"/>
                </a:solidFill>
              </a:rPr>
              <a:t>…..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7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893" y="476672"/>
            <a:ext cx="7992888" cy="924475"/>
          </a:xfrm>
        </p:spPr>
        <p:txBody>
          <a:bodyPr/>
          <a:lstStyle/>
          <a:p>
            <a:r>
              <a:rPr lang="zh-TW" altLang="en-US" sz="4000" b="1" dirty="0"/>
              <a:t>為什麼我們不用一次性餐具</a:t>
            </a:r>
            <a:r>
              <a:rPr lang="en-US" altLang="zh-TW" sz="4000" b="1" dirty="0"/>
              <a:t>?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628800"/>
            <a:ext cx="741682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000" b="1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>1.</a:t>
            </a:r>
            <a:r>
              <a:rPr lang="zh-TW" altLang="en-US" sz="32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  <a:hlinkClick r:id="rId2"/>
              </a:rPr>
              <a:t>https://youtu.be/x4KmO3MzrVE</a:t>
            </a:r>
            <a:endParaRPr lang="zh-TW" altLang="en-US" sz="3200" b="1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>2. </a:t>
            </a:r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  <a:hlinkClick r:id="rId3"/>
              </a:rPr>
              <a:t>https://www.youtube.com/watch?v=ePzWjjp22QY</a:t>
            </a:r>
            <a:endParaRPr lang="en-US" altLang="zh-TW" sz="3200" b="1" dirty="0">
              <a:solidFill>
                <a:srgbClr val="000000"/>
              </a:solidFill>
              <a:latin typeface="+mj-ea"/>
              <a:ea typeface="+mj-ea"/>
            </a:endParaRPr>
          </a:p>
          <a:p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>3.</a:t>
            </a:r>
            <a:r>
              <a:rPr lang="zh-TW" altLang="en-US" sz="3200" b="1" dirty="0">
                <a:solidFill>
                  <a:srgbClr val="000000"/>
                </a:solidFill>
                <a:latin typeface="+mj-ea"/>
                <a:ea typeface="+mj-ea"/>
              </a:rPr>
              <a:t>朝山國小</a:t>
            </a:r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altLang="zh-TW" sz="3200" b="1" dirty="0">
                <a:solidFill>
                  <a:srgbClr val="000000"/>
                </a:solidFill>
                <a:latin typeface="+mj-ea"/>
                <a:ea typeface="+mj-ea"/>
                <a:hlinkClick r:id="rId4"/>
              </a:rPr>
              <a:t>https://www.youtube.com/watch?v=kBk2IjNboJg</a:t>
            </a:r>
            <a:endParaRPr lang="en-US" altLang="zh-TW" sz="3200" b="1" dirty="0">
              <a:solidFill>
                <a:srgbClr val="000000"/>
              </a:solidFill>
              <a:latin typeface="+mj-ea"/>
              <a:ea typeface="+mj-ea"/>
            </a:endParaRPr>
          </a:p>
          <a:p>
            <a:endParaRPr lang="en-US" altLang="zh-TW" sz="2800" dirty="0">
              <a:solidFill>
                <a:srgbClr val="000000"/>
              </a:solidFill>
              <a:latin typeface="細明體"/>
            </a:endParaRPr>
          </a:p>
          <a:p>
            <a:pPr marL="0" indent="0">
              <a:buNone/>
            </a:pP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9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2780" y="5229200"/>
            <a:ext cx="4464496" cy="774834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自備環保杯、餐具盛裝食物可以減少很多垃圾</a:t>
            </a:r>
          </a:p>
        </p:txBody>
      </p:sp>
      <p:pic>
        <p:nvPicPr>
          <p:cNvPr id="4" name="Picture 2" descr="不忘減塑後甲國中畢業生園遊會要自備餐具… - 生活- 自由時報電子報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8" y="1235569"/>
            <a:ext cx="36959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我們做到了！ 指南國小的無塑園遊會| 環境資訊中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960588" cy="29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南榮國中今天校慶舉辦別出心裁的無塑園遊會，師生和家長都使用環保餐具。（記者陳彥廷攝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7" y="4005064"/>
            <a:ext cx="3723746" cy="209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755576" y="175454"/>
            <a:ext cx="889248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/>
              <a:t>從源頭開始，不個別包裝，來裸賣吧</a:t>
            </a:r>
            <a:r>
              <a:rPr lang="en-US" altLang="zh-TW" sz="3600" b="1" dirty="0"/>
              <a:t>!!!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0526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568952" cy="1224134"/>
          </a:xfrm>
        </p:spPr>
        <p:txBody>
          <a:bodyPr/>
          <a:lstStyle/>
          <a:p>
            <a:r>
              <a:rPr lang="zh-TW" altLang="en-US" sz="3600" b="1" dirty="0"/>
              <a:t>愛護地球，我們一起設計可以裸賣的</a:t>
            </a:r>
            <a:r>
              <a:rPr lang="zh-TW" altLang="en-US" sz="3600" b="1" dirty="0" smtClean="0"/>
              <a:t>食物</a:t>
            </a:r>
            <a:endParaRPr lang="zh-TW" altLang="en-US" sz="3600" b="1" dirty="0"/>
          </a:p>
        </p:txBody>
      </p:sp>
      <p:pic>
        <p:nvPicPr>
          <p:cNvPr id="1026" name="Picture 2" descr="未提供相片說明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02602"/>
            <a:ext cx="3355356" cy="251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595" y="1628798"/>
            <a:ext cx="2298092" cy="3064123"/>
          </a:xfrm>
          <a:prstGeom prst="rect">
            <a:avLst/>
          </a:prstGeom>
        </p:spPr>
      </p:pic>
      <p:pic>
        <p:nvPicPr>
          <p:cNvPr id="1028" name="Picture 4" descr="包裹雞蛋糕的竹葉，是能取代塑膠袋的古早包材。（攝影／陳婉玲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3355356" cy="21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572000" y="5229200"/>
            <a:ext cx="4089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</a:rPr>
              <a:t>猜一猜</a:t>
            </a:r>
            <a:r>
              <a:rPr lang="en-US" altLang="zh-TW" sz="3200" dirty="0">
                <a:solidFill>
                  <a:srgbClr val="002060"/>
                </a:solidFill>
              </a:rPr>
              <a:t>!!</a:t>
            </a:r>
            <a:r>
              <a:rPr lang="zh-TW" altLang="en-US" sz="3200" dirty="0">
                <a:solidFill>
                  <a:srgbClr val="002060"/>
                </a:solidFill>
              </a:rPr>
              <a:t>這個棉花糖是用什麼串起來的</a:t>
            </a:r>
            <a:r>
              <a:rPr lang="en-US" altLang="zh-TW" sz="3200" dirty="0">
                <a:solidFill>
                  <a:srgbClr val="002060"/>
                </a:solidFill>
              </a:rPr>
              <a:t>?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5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5"/>
            <a:ext cx="8496944" cy="720080"/>
          </a:xfrm>
        </p:spPr>
        <p:txBody>
          <a:bodyPr/>
          <a:lstStyle/>
          <a:p>
            <a:r>
              <a:rPr lang="zh-TW" altLang="en-US" sz="3600" b="1" dirty="0"/>
              <a:t>愛護地球，我們一起設計可以裸賣的</a:t>
            </a:r>
            <a:r>
              <a:rPr lang="zh-TW" altLang="en-US" sz="3600" b="1" dirty="0" smtClean="0"/>
              <a:t>食物</a:t>
            </a:r>
            <a:endParaRPr lang="zh-TW" altLang="en-US" sz="3600" b="1" dirty="0"/>
          </a:p>
        </p:txBody>
      </p:sp>
      <p:pic>
        <p:nvPicPr>
          <p:cNvPr id="2050" name="Picture 2" descr="https://www.mdnkids.com/upload/images/20231212%2D16%2D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191553" cy="29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樂當「不塑之客」 南科實中運動園遊會用香蕉葉當餐具- 生活- 自由時報電子報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9" y="1444271"/>
            <a:ext cx="3519353" cy="23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個小偏方，園遊會減塑不慌張- Greenpeace 綠色和平| 臺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53" y="4364123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用香蕉葉包香腸南科實中無塑校慶園遊會- 生活- 中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9" y="4231148"/>
            <a:ext cx="3519353" cy="24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032" y="476672"/>
            <a:ext cx="8712968" cy="1200329"/>
          </a:xfrm>
        </p:spPr>
        <p:txBody>
          <a:bodyPr/>
          <a:lstStyle/>
          <a:p>
            <a:r>
              <a:rPr lang="zh-TW" altLang="en-US" b="1" dirty="0"/>
              <a:t>甜筒餅、粽葉、海苔、吐司、蘇打餅乾等等當盛裝容器也可以吃掉或回歸大自然，真是一舉數得！</a:t>
            </a:r>
          </a:p>
        </p:txBody>
      </p:sp>
      <p:pic>
        <p:nvPicPr>
          <p:cNvPr id="3076" name="Picture 4" descr="圖／愛柒Ai Chi 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57428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logger.googleusercontent.com/img/b/R29vZ2xl/AVvXsEjwId7B9PFzm8Cq3gGIAidb5_ies1MY9jeU6-dZf4PFUvonqpJZsu7eGCnfGTEr-JSXPswqmMARS4CoQAk7CAZyTp9hLsYGMEnSQGZ8Y_uAKvqUnnO9UmnxueymzQ1sOuaxrMiPb_-kiQONP-x0j7olxaYx3-97nT75W8ZMd2_s6q5SiNKAkx0IgOJE/s16000/DSC_000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6004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88902" y="2777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92D050"/>
                </a:solidFill>
              </a:rPr>
              <a:t>水果的果皮可以</a:t>
            </a:r>
            <a:endParaRPr lang="en-US" altLang="zh-TW" sz="3600" b="1" dirty="0">
              <a:solidFill>
                <a:srgbClr val="92D050"/>
              </a:solidFill>
            </a:endParaRPr>
          </a:p>
          <a:p>
            <a:r>
              <a:rPr lang="zh-TW" altLang="en-US" sz="3600" b="1" dirty="0">
                <a:solidFill>
                  <a:srgbClr val="92D050"/>
                </a:solidFill>
              </a:rPr>
              <a:t>當果凍的盛裝容器</a:t>
            </a:r>
            <a:r>
              <a:rPr lang="en-US" altLang="zh-TW" sz="3600" b="1" dirty="0">
                <a:solidFill>
                  <a:srgbClr val="92D050"/>
                </a:solidFill>
              </a:rPr>
              <a:t>!!</a:t>
            </a:r>
            <a:endParaRPr lang="zh-TW" alt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3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272485"/>
            <a:ext cx="7125113" cy="924475"/>
          </a:xfrm>
        </p:spPr>
        <p:txBody>
          <a:bodyPr/>
          <a:lstStyle/>
          <a:p>
            <a:r>
              <a:rPr lang="zh-TW" altLang="en-US" sz="4400" b="1" dirty="0"/>
              <a:t>園遊會事前宣導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en-US" sz="4000" dirty="0"/>
              <a:t>兒童朝會、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   教師晨會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en-US" altLang="zh-TW" sz="4000" dirty="0"/>
          </a:p>
          <a:p>
            <a:r>
              <a:rPr lang="zh-TW" altLang="en-US" sz="4000" dirty="0"/>
              <a:t>學校網頁公告、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   班群宣導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en-US" altLang="zh-TW" sz="4000" dirty="0"/>
          </a:p>
          <a:p>
            <a:r>
              <a:rPr lang="zh-TW" altLang="en-US" sz="4000" dirty="0"/>
              <a:t>家長會協助推播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/>
              <a:t>   宣導</a:t>
            </a:r>
          </a:p>
        </p:txBody>
      </p:sp>
      <p:pic>
        <p:nvPicPr>
          <p:cNvPr id="3074" name="Picture 2" descr="O:\107學年度\108年02月\1080221兒童朝會\DSC02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535"/>
            <a:ext cx="2520309" cy="167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106學年度\106年09月\1060929中秋慶團圓\DSC03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02">
            <a:off x="6312611" y="3010617"/>
            <a:ext cx="2474136" cy="16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106學年度\106年12月\1061207家榆老師教學觀摩\IMG_1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41168"/>
            <a:ext cx="2156972" cy="16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3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488832" cy="924475"/>
          </a:xfrm>
        </p:spPr>
        <p:txBody>
          <a:bodyPr/>
          <a:lstStyle/>
          <a:p>
            <a:r>
              <a:rPr lang="zh-TW" altLang="en-US" sz="4400" b="1" dirty="0"/>
              <a:t>啊～</a:t>
            </a:r>
            <a:r>
              <a:rPr lang="zh-TW" altLang="en-US" sz="4400" b="1" dirty="0" smtClean="0"/>
              <a:t>！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4000" b="1" dirty="0" smtClean="0"/>
              <a:t>忘記</a:t>
            </a:r>
            <a:r>
              <a:rPr lang="zh-TW" altLang="en-US" sz="4000" b="1" dirty="0"/>
              <a:t>帶</a:t>
            </a:r>
            <a:r>
              <a:rPr lang="zh-TW" altLang="en-US" sz="4000" b="1" dirty="0" smtClean="0"/>
              <a:t>餐具、環保杯可以</a:t>
            </a:r>
            <a:r>
              <a:rPr lang="zh-TW" altLang="en-US" sz="4000" b="1" dirty="0"/>
              <a:t>怎麼做？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748464" cy="5400600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可到「餐具租借處」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設置在西南空地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租借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租借流程</a:t>
            </a:r>
            <a:r>
              <a:rPr lang="zh-TW" altLang="en-US" sz="2800" dirty="0"/>
              <a:t>：</a:t>
            </a:r>
            <a:endParaRPr lang="en-US" altLang="zh-TW" sz="2400" dirty="0"/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學生、家長與外賓</a:t>
            </a:r>
            <a:r>
              <a:rPr lang="zh-TW" altLang="en-US" sz="2800" dirty="0"/>
              <a:t>：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押證件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本校學生不用押證件，家長外賓則需要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押金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元就可租借餐具。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使用完畢不用清洗，用衛生紙擦拭後歸還至「餐具租借處」，拿回證件和押金。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設置戶外定點用餐區 與垃圾桶放置區。</a:t>
            </a:r>
          </a:p>
        </p:txBody>
      </p:sp>
    </p:spTree>
    <p:extLst>
      <p:ext uri="{BB962C8B-B14F-4D97-AF65-F5344CB8AC3E}">
        <p14:creationId xmlns:p14="http://schemas.microsoft.com/office/powerpoint/2010/main" val="3547371889"/>
      </p:ext>
    </p:extLst>
  </p:cSld>
  <p:clrMapOvr>
    <a:masterClrMapping/>
  </p:clrMapOvr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12450</TotalTime>
  <Words>220</Words>
  <Application>Microsoft Office PowerPoint</Application>
  <PresentationFormat>如螢幕大小 (4:3)</PresentationFormat>
  <Paragraphs>39</Paragraphs>
  <Slides>10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2" baseType="lpstr">
      <vt:lpstr>細明體</vt:lpstr>
      <vt:lpstr>微軟正黑體</vt:lpstr>
      <vt:lpstr>新細明體</vt:lpstr>
      <vt:lpstr>標楷體</vt:lpstr>
      <vt:lpstr>Arial</vt:lpstr>
      <vt:lpstr>Calibri</vt:lpstr>
      <vt:lpstr>Courier New</vt:lpstr>
      <vt:lpstr>Trebuchet MS</vt:lpstr>
      <vt:lpstr>Verdana</vt:lpstr>
      <vt:lpstr>Wingdings</vt:lpstr>
      <vt:lpstr>Wingdings 2</vt:lpstr>
      <vt:lpstr>Winter</vt:lpstr>
      <vt:lpstr>建安親子嘉年華園遊會</vt:lpstr>
      <vt:lpstr>愛護地球，我們不用一次性餐具</vt:lpstr>
      <vt:lpstr>為什麼我們不用一次性餐具?</vt:lpstr>
      <vt:lpstr>自備環保杯、餐具盛裝食物可以減少很多垃圾</vt:lpstr>
      <vt:lpstr>愛護地球，我們一起設計可以裸賣的食物</vt:lpstr>
      <vt:lpstr>愛護地球，我們一起設計可以裸賣的食物</vt:lpstr>
      <vt:lpstr>甜筒餅、粽葉、海苔、吐司、蘇打餅乾等等當盛裝容器也可以吃掉或回歸大自然，真是一舉數得！</vt:lpstr>
      <vt:lpstr>園遊會事前宣導</vt:lpstr>
      <vt:lpstr>啊～！ 忘記帶餐具、環保杯可以怎麼做？</vt:lpstr>
      <vt:lpstr>生活減塑，健康加速! 關鍵少「塑」!有你最酷!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民生兒童嘉年華園遊會</dc:title>
  <dc:creator>阮姿嫚</dc:creator>
  <cp:lastModifiedBy>Windows 使用者</cp:lastModifiedBy>
  <cp:revision>54</cp:revision>
  <dcterms:created xsi:type="dcterms:W3CDTF">2019-02-25T06:49:38Z</dcterms:created>
  <dcterms:modified xsi:type="dcterms:W3CDTF">2024-03-14T07:59:09Z</dcterms:modified>
</cp:coreProperties>
</file>